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0691813" cy="7559675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9059" autoAdjust="0"/>
  </p:normalViewPr>
  <p:slideViewPr>
    <p:cSldViewPr snapToGrid="0">
      <p:cViewPr varScale="1">
        <p:scale>
          <a:sx n="92" d="100"/>
          <a:sy n="92" d="100"/>
        </p:scale>
        <p:origin x="972" y="90"/>
      </p:cViewPr>
      <p:guideLst/>
    </p:cSldViewPr>
  </p:slideViewPr>
  <p:notesTextViewPr>
    <p:cViewPr>
      <p:scale>
        <a:sx n="98" d="100"/>
        <a:sy n="98" d="100"/>
      </p:scale>
      <p:origin x="0" y="-12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D760D-9CEE-4E52-AF07-41A748D5FF1E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055688" y="1243013"/>
            <a:ext cx="4746625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489EBB-2C35-442D-8FC7-982FA354AD9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2294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1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1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1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1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1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1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1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1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1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400" b="1" dirty="0"/>
              <a:t>※ </a:t>
            </a:r>
            <a:r>
              <a:rPr lang="ko-KR" altLang="en-US" sz="1400" b="1" dirty="0"/>
              <a:t>참고사항</a:t>
            </a:r>
            <a:endParaRPr lang="en-US" altLang="ko-KR" sz="1400" b="1" dirty="0"/>
          </a:p>
          <a:p>
            <a:r>
              <a:rPr lang="en-US" altLang="ko-KR" sz="1400" b="1" dirty="0"/>
              <a:t> - </a:t>
            </a:r>
            <a:r>
              <a:rPr lang="ko-KR" altLang="en-US" sz="1400" b="1" dirty="0"/>
              <a:t>폰트</a:t>
            </a:r>
            <a:r>
              <a:rPr lang="en-US" altLang="ko-KR" sz="1400" b="1" dirty="0"/>
              <a:t>: </a:t>
            </a:r>
            <a:r>
              <a:rPr lang="ko-KR" altLang="en-US" sz="1400" b="1" dirty="0"/>
              <a:t>나눔고딕</a:t>
            </a:r>
            <a:endParaRPr lang="en-US" altLang="ko-KR" sz="1400" b="1" dirty="0"/>
          </a:p>
          <a:p>
            <a:r>
              <a:rPr lang="en-US" altLang="ko-KR" sz="1400" b="1" dirty="0"/>
              <a:t> - </a:t>
            </a:r>
            <a:r>
              <a:rPr lang="ko-KR" altLang="en-US" sz="1400" b="1" dirty="0"/>
              <a:t>폰트 사이즈</a:t>
            </a:r>
            <a:r>
              <a:rPr lang="en-US" altLang="ko-KR" sz="1400" b="1" dirty="0"/>
              <a:t>: </a:t>
            </a:r>
            <a:r>
              <a:rPr lang="ko-KR" altLang="en-US" sz="1400" b="1" dirty="0"/>
              <a:t>물품목록</a:t>
            </a:r>
            <a:r>
              <a:rPr lang="en-US" altLang="ko-KR" sz="1400" b="1" dirty="0"/>
              <a:t>(</a:t>
            </a:r>
            <a:r>
              <a:rPr lang="ko-KR" altLang="en-US" sz="1400" b="1" dirty="0"/>
              <a:t>굵게</a:t>
            </a:r>
            <a:r>
              <a:rPr lang="en-US" altLang="ko-KR" sz="1400" b="1" dirty="0"/>
              <a:t>, 28), </a:t>
            </a:r>
            <a:r>
              <a:rPr lang="ko-KR" altLang="en-US" sz="1400" b="1" dirty="0"/>
              <a:t>위원회</a:t>
            </a:r>
            <a:r>
              <a:rPr lang="en-US" altLang="ko-KR" sz="1400" b="1" dirty="0"/>
              <a:t>(18), </a:t>
            </a:r>
            <a:r>
              <a:rPr lang="ko-KR" altLang="en-US" sz="1400" b="1" dirty="0"/>
              <a:t>부서</a:t>
            </a:r>
            <a:r>
              <a:rPr lang="en-US" altLang="ko-KR" sz="1400" b="1" dirty="0"/>
              <a:t>(</a:t>
            </a:r>
            <a:r>
              <a:rPr lang="ko-KR" altLang="en-US" sz="1400" b="1" dirty="0"/>
              <a:t>굵게</a:t>
            </a:r>
            <a:r>
              <a:rPr lang="en-US" altLang="ko-KR" sz="1400" b="1" dirty="0"/>
              <a:t>, 25)</a:t>
            </a:r>
          </a:p>
          <a:p>
            <a:r>
              <a:rPr lang="en-US" altLang="ko-KR" sz="1400" b="1" dirty="0"/>
              <a:t> - </a:t>
            </a:r>
            <a:r>
              <a:rPr lang="ko-KR" altLang="en-US" sz="1400" b="1" dirty="0"/>
              <a:t>내용물은 큰 카테고리 한에서 적습니다</a:t>
            </a:r>
            <a:r>
              <a:rPr lang="en-US" altLang="ko-KR" sz="1400" b="1" dirty="0"/>
              <a:t>. </a:t>
            </a:r>
          </a:p>
          <a:p>
            <a:r>
              <a:rPr lang="en-US" altLang="ko-KR" sz="1400" b="1" dirty="0"/>
              <a:t> - </a:t>
            </a:r>
            <a:r>
              <a:rPr lang="ko-KR" altLang="en-US" sz="1400" b="1" dirty="0"/>
              <a:t>표 사이즈</a:t>
            </a:r>
            <a:r>
              <a:rPr lang="en-US" altLang="ko-KR" sz="1400" b="1" dirty="0"/>
              <a:t>: (1. </a:t>
            </a:r>
            <a:r>
              <a:rPr lang="ko-KR" altLang="en-US" sz="1400" b="1" dirty="0"/>
              <a:t>내용물</a:t>
            </a:r>
            <a:r>
              <a:rPr lang="en-US" altLang="ko-KR" sz="1400" b="1" dirty="0"/>
              <a:t>: 93*130mm / 2. </a:t>
            </a:r>
            <a:r>
              <a:rPr lang="ko-KR" altLang="en-US" sz="1400" b="1" dirty="0"/>
              <a:t>부서</a:t>
            </a:r>
            <a:r>
              <a:rPr lang="en-US" altLang="ko-KR" sz="1400" b="1" dirty="0"/>
              <a:t>: 93*35mm)</a:t>
            </a:r>
            <a:endParaRPr lang="ko-KR" altLang="en-US" sz="1400" b="1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489EBB-2C35-442D-8FC7-982FA354AD9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6576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AD0BF-ED62-479E-B975-F2A9AEEC02D2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EB9-1970-4A3A-B50E-8E925AFE27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8336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AD0BF-ED62-479E-B975-F2A9AEEC02D2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EB9-1970-4A3A-B50E-8E925AFE27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6393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AD0BF-ED62-479E-B975-F2A9AEEC02D2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EB9-1970-4A3A-B50E-8E925AFE27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0392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AD0BF-ED62-479E-B975-F2A9AEEC02D2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EB9-1970-4A3A-B50E-8E925AFE27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6288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AD0BF-ED62-479E-B975-F2A9AEEC02D2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EB9-1970-4A3A-B50E-8E925AFE27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469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AD0BF-ED62-479E-B975-F2A9AEEC02D2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EB9-1970-4A3A-B50E-8E925AFE27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1707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AD0BF-ED62-479E-B975-F2A9AEEC02D2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EB9-1970-4A3A-B50E-8E925AFE27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28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AD0BF-ED62-479E-B975-F2A9AEEC02D2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EB9-1970-4A3A-B50E-8E925AFE27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4096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AD0BF-ED62-479E-B975-F2A9AEEC02D2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EB9-1970-4A3A-B50E-8E925AFE27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0686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AD0BF-ED62-479E-B975-F2A9AEEC02D2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EB9-1970-4A3A-B50E-8E925AFE27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0430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AD0BF-ED62-479E-B975-F2A9AEEC02D2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EB9-1970-4A3A-B50E-8E925AFE27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5398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AD0BF-ED62-479E-B975-F2A9AEEC02D2}" type="datetimeFigureOut">
              <a:rPr lang="ko-KR" altLang="en-US" smtClean="0"/>
              <a:t>2023-01-31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03EB9-1970-4A3A-B50E-8E925AFE27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879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1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1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1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그림 63">
            <a:extLst>
              <a:ext uri="{FF2B5EF4-FFF2-40B4-BE49-F238E27FC236}">
                <a16:creationId xmlns:a16="http://schemas.microsoft.com/office/drawing/2014/main" id="{6177444F-1A82-7CA2-6204-ECD4BD11D18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"/>
          </a:blip>
          <a:stretch>
            <a:fillRect/>
          </a:stretch>
        </p:blipFill>
        <p:spPr>
          <a:xfrm>
            <a:off x="658106" y="1523647"/>
            <a:ext cx="2481150" cy="2320731"/>
          </a:xfrm>
          <a:prstGeom prst="rect">
            <a:avLst/>
          </a:prstGeom>
        </p:spPr>
      </p:pic>
      <p:sp>
        <p:nvSpPr>
          <p:cNvPr id="65" name="Object 34">
            <a:extLst>
              <a:ext uri="{FF2B5EF4-FFF2-40B4-BE49-F238E27FC236}">
                <a16:creationId xmlns:a16="http://schemas.microsoft.com/office/drawing/2014/main" id="{7CEE772D-081A-C2D6-A327-447E8220D97F}"/>
              </a:ext>
            </a:extLst>
          </p:cNvPr>
          <p:cNvSpPr txBox="1">
            <a:spLocks/>
          </p:cNvSpPr>
          <p:nvPr/>
        </p:nvSpPr>
        <p:spPr>
          <a:xfrm>
            <a:off x="464871" y="5671552"/>
            <a:ext cx="2809255" cy="3747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ko-KR" altLang="en-US" b="1" kern="0" spc="10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위원회</a:t>
            </a:r>
            <a:endParaRPr lang="en-US" sz="20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6" name="Object 34">
            <a:extLst>
              <a:ext uri="{FF2B5EF4-FFF2-40B4-BE49-F238E27FC236}">
                <a16:creationId xmlns:a16="http://schemas.microsoft.com/office/drawing/2014/main" id="{E2C9C238-1673-EA89-2FCF-3D3620245E60}"/>
              </a:ext>
            </a:extLst>
          </p:cNvPr>
          <p:cNvSpPr txBox="1">
            <a:spLocks/>
          </p:cNvSpPr>
          <p:nvPr/>
        </p:nvSpPr>
        <p:spPr>
          <a:xfrm>
            <a:off x="959312" y="6084221"/>
            <a:ext cx="1810597" cy="4841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ko-KR" altLang="en-US" sz="2500" b="1" kern="0" spc="10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부서 </a:t>
            </a:r>
            <a:endParaRPr lang="en-US" sz="25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7" name="Object 20">
            <a:extLst>
              <a:ext uri="{FF2B5EF4-FFF2-40B4-BE49-F238E27FC236}">
                <a16:creationId xmlns:a16="http://schemas.microsoft.com/office/drawing/2014/main" id="{E29571E7-BF3F-199B-E61A-189D6B7F9AE6}"/>
              </a:ext>
            </a:extLst>
          </p:cNvPr>
          <p:cNvSpPr txBox="1">
            <a:spLocks/>
          </p:cNvSpPr>
          <p:nvPr/>
        </p:nvSpPr>
        <p:spPr>
          <a:xfrm>
            <a:off x="620363" y="2324841"/>
            <a:ext cx="2488496" cy="9681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ko-KR" altLang="en-US" sz="2800" b="1" kern="0" spc="300" dirty="0">
                <a:solidFill>
                  <a:srgbClr val="2E2E2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ChosunilboNM" panose="02030304000000000000" pitchFamily="18" charset="-128"/>
              </a:rPr>
              <a:t>내용물을</a:t>
            </a:r>
            <a:endParaRPr lang="en-US" altLang="ko-KR" sz="2800" b="1" kern="0" spc="300" dirty="0">
              <a:solidFill>
                <a:srgbClr val="2E2E2F"/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ChosunilboNM" panose="02030304000000000000" pitchFamily="18" charset="-128"/>
            </a:endParaRPr>
          </a:p>
          <a:p>
            <a:pPr algn="ctr"/>
            <a:r>
              <a:rPr lang="ko-KR" altLang="en-US" sz="2800" b="1" kern="0" spc="300" dirty="0">
                <a:solidFill>
                  <a:srgbClr val="2E2E2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ChosunilboNM" panose="02030304000000000000" pitchFamily="18" charset="-128"/>
              </a:rPr>
              <a:t>적어주세요</a:t>
            </a:r>
            <a:endParaRPr lang="en-US" altLang="ko-KR" sz="700" b="1" kern="0" spc="300" dirty="0">
              <a:solidFill>
                <a:srgbClr val="2E2E2F"/>
              </a:solidFill>
              <a:latin typeface="나눔고딕" panose="020D0604000000000000" pitchFamily="50" charset="-127"/>
              <a:ea typeface="나눔고딕" panose="020D0604000000000000" pitchFamily="50" charset="-127"/>
              <a:cs typeface="ChosunilboNM" panose="02030304000000000000" pitchFamily="18" charset="-128"/>
            </a:endParaRPr>
          </a:p>
        </p:txBody>
      </p:sp>
      <p:sp>
        <p:nvSpPr>
          <p:cNvPr id="68" name="직사각형 67">
            <a:extLst>
              <a:ext uri="{FF2B5EF4-FFF2-40B4-BE49-F238E27FC236}">
                <a16:creationId xmlns:a16="http://schemas.microsoft.com/office/drawing/2014/main" id="{46FF8EEB-A4FD-80A7-F176-748B7FD9FEBF}"/>
              </a:ext>
            </a:extLst>
          </p:cNvPr>
          <p:cNvSpPr>
            <a:spLocks/>
          </p:cNvSpPr>
          <p:nvPr/>
        </p:nvSpPr>
        <p:spPr>
          <a:xfrm>
            <a:off x="195081" y="477982"/>
            <a:ext cx="3348835" cy="467606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 dirty="0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72" name="그림 71">
            <a:extLst>
              <a:ext uri="{FF2B5EF4-FFF2-40B4-BE49-F238E27FC236}">
                <a16:creationId xmlns:a16="http://schemas.microsoft.com/office/drawing/2014/main" id="{A7AA8DC6-8881-93E5-3DF5-56AB6323C8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5811"/>
          <a:stretch/>
        </p:blipFill>
        <p:spPr>
          <a:xfrm>
            <a:off x="1092388" y="4298858"/>
            <a:ext cx="1612585" cy="710148"/>
          </a:xfrm>
          <a:prstGeom prst="rect">
            <a:avLst/>
          </a:prstGeom>
        </p:spPr>
      </p:pic>
      <p:sp>
        <p:nvSpPr>
          <p:cNvPr id="73" name="직각 삼각형 72">
            <a:extLst>
              <a:ext uri="{FF2B5EF4-FFF2-40B4-BE49-F238E27FC236}">
                <a16:creationId xmlns:a16="http://schemas.microsoft.com/office/drawing/2014/main" id="{F25C9846-4B6D-74E1-CC7D-12CCC1BD4E88}"/>
              </a:ext>
            </a:extLst>
          </p:cNvPr>
          <p:cNvSpPr>
            <a:spLocks/>
          </p:cNvSpPr>
          <p:nvPr/>
        </p:nvSpPr>
        <p:spPr>
          <a:xfrm rot="10800000" flipH="1">
            <a:off x="205243" y="5507927"/>
            <a:ext cx="414540" cy="411514"/>
          </a:xfrm>
          <a:prstGeom prst="rtTriangle">
            <a:avLst/>
          </a:prstGeom>
          <a:solidFill>
            <a:srgbClr val="F9A3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직각 삼각형 73">
            <a:extLst>
              <a:ext uri="{FF2B5EF4-FFF2-40B4-BE49-F238E27FC236}">
                <a16:creationId xmlns:a16="http://schemas.microsoft.com/office/drawing/2014/main" id="{E0AE79E5-7DF9-F3FE-EAEF-37D3B1F6922B}"/>
              </a:ext>
            </a:extLst>
          </p:cNvPr>
          <p:cNvSpPr>
            <a:spLocks/>
          </p:cNvSpPr>
          <p:nvPr/>
        </p:nvSpPr>
        <p:spPr>
          <a:xfrm flipH="1">
            <a:off x="3129933" y="6349803"/>
            <a:ext cx="414540" cy="411514"/>
          </a:xfrm>
          <a:prstGeom prst="rtTriangle">
            <a:avLst/>
          </a:prstGeom>
          <a:solidFill>
            <a:srgbClr val="7C2D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직사각형 74">
            <a:extLst>
              <a:ext uri="{FF2B5EF4-FFF2-40B4-BE49-F238E27FC236}">
                <a16:creationId xmlns:a16="http://schemas.microsoft.com/office/drawing/2014/main" id="{9404F841-F225-9C1E-08FC-54A9273B63EA}"/>
              </a:ext>
            </a:extLst>
          </p:cNvPr>
          <p:cNvSpPr>
            <a:spLocks/>
          </p:cNvSpPr>
          <p:nvPr/>
        </p:nvSpPr>
        <p:spPr>
          <a:xfrm>
            <a:off x="195081" y="5498882"/>
            <a:ext cx="3358610" cy="12720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ore-KR" altLang="en-US">
              <a:ln>
                <a:solidFill>
                  <a:schemeClr val="tx1"/>
                </a:solidFill>
              </a:ln>
            </a:endParaRPr>
          </a:p>
        </p:txBody>
      </p:sp>
      <p:pic>
        <p:nvPicPr>
          <p:cNvPr id="76" name="그림 75">
            <a:extLst>
              <a:ext uri="{FF2B5EF4-FFF2-40B4-BE49-F238E27FC236}">
                <a16:creationId xmlns:a16="http://schemas.microsoft.com/office/drawing/2014/main" id="{7186FDBB-FA77-B5DA-6E11-15F5A7F163E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67223"/>
          <a:stretch/>
        </p:blipFill>
        <p:spPr>
          <a:xfrm>
            <a:off x="2116892" y="822821"/>
            <a:ext cx="263104" cy="226907"/>
          </a:xfrm>
          <a:prstGeom prst="rect">
            <a:avLst/>
          </a:prstGeom>
        </p:spPr>
      </p:pic>
      <p:cxnSp>
        <p:nvCxnSpPr>
          <p:cNvPr id="77" name="직선 연결선 76">
            <a:extLst>
              <a:ext uri="{FF2B5EF4-FFF2-40B4-BE49-F238E27FC236}">
                <a16:creationId xmlns:a16="http://schemas.microsoft.com/office/drawing/2014/main" id="{8C4EC8C8-84D1-CFF5-9131-44A373D97E8F}"/>
              </a:ext>
            </a:extLst>
          </p:cNvPr>
          <p:cNvCxnSpPr>
            <a:cxnSpLocks/>
          </p:cNvCxnSpPr>
          <p:nvPr/>
        </p:nvCxnSpPr>
        <p:spPr>
          <a:xfrm>
            <a:off x="2373046" y="1053057"/>
            <a:ext cx="778942" cy="0"/>
          </a:xfrm>
          <a:prstGeom prst="line">
            <a:avLst/>
          </a:prstGeom>
          <a:ln w="19050">
            <a:solidFill>
              <a:srgbClr val="F9A3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9" name="그룹 118">
            <a:extLst>
              <a:ext uri="{FF2B5EF4-FFF2-40B4-BE49-F238E27FC236}">
                <a16:creationId xmlns:a16="http://schemas.microsoft.com/office/drawing/2014/main" id="{93043CCE-91EC-1F76-7958-4D21ACD7F2DF}"/>
              </a:ext>
            </a:extLst>
          </p:cNvPr>
          <p:cNvGrpSpPr/>
          <p:nvPr/>
        </p:nvGrpSpPr>
        <p:grpSpPr>
          <a:xfrm>
            <a:off x="3699408" y="477982"/>
            <a:ext cx="3358610" cy="6292988"/>
            <a:chOff x="752305" y="257080"/>
            <a:chExt cx="3285562" cy="6201392"/>
          </a:xfrm>
        </p:grpSpPr>
        <p:pic>
          <p:nvPicPr>
            <p:cNvPr id="120" name="그림 119">
              <a:extLst>
                <a:ext uri="{FF2B5EF4-FFF2-40B4-BE49-F238E27FC236}">
                  <a16:creationId xmlns:a16="http://schemas.microsoft.com/office/drawing/2014/main" id="{40D1154F-78FD-9ABB-CD66-45623C6EF96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 amt="5000"/>
            </a:blip>
            <a:stretch>
              <a:fillRect/>
            </a:stretch>
          </p:blipFill>
          <p:spPr>
            <a:xfrm>
              <a:off x="1205259" y="1287525"/>
              <a:ext cx="2427186" cy="2286952"/>
            </a:xfrm>
            <a:prstGeom prst="rect">
              <a:avLst/>
            </a:prstGeom>
          </p:spPr>
        </p:pic>
        <p:sp>
          <p:nvSpPr>
            <p:cNvPr id="121" name="Object 34">
              <a:extLst>
                <a:ext uri="{FF2B5EF4-FFF2-40B4-BE49-F238E27FC236}">
                  <a16:creationId xmlns:a16="http://schemas.microsoft.com/office/drawing/2014/main" id="{B3B3BC47-53F6-4B30-D759-78BF97922023}"/>
                </a:ext>
              </a:extLst>
            </p:cNvPr>
            <p:cNvSpPr txBox="1"/>
            <p:nvPr/>
          </p:nvSpPr>
          <p:spPr>
            <a:xfrm>
              <a:off x="1016227" y="5375056"/>
              <a:ext cx="2748155" cy="36933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ko-KR" altLang="en-US" b="1" kern="0" spc="100" dirty="0">
                  <a:solidFill>
                    <a:srgbClr val="00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위원회</a:t>
              </a:r>
              <a:endParaRPr lang="en-US" sz="2000" b="1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122" name="Object 34">
              <a:extLst>
                <a:ext uri="{FF2B5EF4-FFF2-40B4-BE49-F238E27FC236}">
                  <a16:creationId xmlns:a16="http://schemas.microsoft.com/office/drawing/2014/main" id="{D4441943-047C-E204-3A34-6425F937F776}"/>
                </a:ext>
              </a:extLst>
            </p:cNvPr>
            <p:cNvSpPr txBox="1"/>
            <p:nvPr/>
          </p:nvSpPr>
          <p:spPr>
            <a:xfrm>
              <a:off x="1499914" y="5781719"/>
              <a:ext cx="1771217" cy="477054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ko-KR" altLang="en-US" sz="2500" b="1" kern="0" spc="100" dirty="0">
                  <a:solidFill>
                    <a:srgbClr val="00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부서 </a:t>
              </a:r>
              <a:endParaRPr lang="en-US" sz="2500" b="1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123" name="Object 20">
              <a:extLst>
                <a:ext uri="{FF2B5EF4-FFF2-40B4-BE49-F238E27FC236}">
                  <a16:creationId xmlns:a16="http://schemas.microsoft.com/office/drawing/2014/main" id="{B3E4F3BF-BBD8-D527-BCF9-A7A1DEA94E39}"/>
                </a:ext>
              </a:extLst>
            </p:cNvPr>
            <p:cNvSpPr txBox="1"/>
            <p:nvPr/>
          </p:nvSpPr>
          <p:spPr>
            <a:xfrm>
              <a:off x="1168337" y="2077058"/>
              <a:ext cx="2434373" cy="95410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ko-KR" altLang="en-US" sz="2800" b="1" kern="0" spc="300" dirty="0">
                  <a:solidFill>
                    <a:srgbClr val="2E2E2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ChosunilboNM" panose="02030304000000000000" pitchFamily="18" charset="-128"/>
                </a:rPr>
                <a:t>내용물을</a:t>
              </a:r>
              <a:endParaRPr lang="en-US" altLang="ko-KR" sz="2800" b="1" kern="0" spc="300" dirty="0">
                <a:solidFill>
                  <a:srgbClr val="2E2E2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ChosunilboNM" panose="02030304000000000000" pitchFamily="18" charset="-128"/>
              </a:endParaRPr>
            </a:p>
            <a:p>
              <a:pPr algn="ctr"/>
              <a:r>
                <a:rPr lang="ko-KR" altLang="en-US" sz="2800" b="1" kern="0" spc="300" dirty="0">
                  <a:solidFill>
                    <a:srgbClr val="2E2E2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ChosunilboNM" panose="02030304000000000000" pitchFamily="18" charset="-128"/>
                </a:rPr>
                <a:t>적어주세요</a:t>
              </a:r>
              <a:endParaRPr lang="en-US" altLang="ko-KR" sz="700" b="1" kern="0" spc="300" dirty="0">
                <a:solidFill>
                  <a:srgbClr val="2E2E2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ChosunilboNM" panose="02030304000000000000" pitchFamily="18" charset="-128"/>
              </a:endParaRPr>
            </a:p>
          </p:txBody>
        </p:sp>
        <p:sp>
          <p:nvSpPr>
            <p:cNvPr id="124" name="직사각형 123">
              <a:extLst>
                <a:ext uri="{FF2B5EF4-FFF2-40B4-BE49-F238E27FC236}">
                  <a16:creationId xmlns:a16="http://schemas.microsoft.com/office/drawing/2014/main" id="{FE315B04-E16F-D3DC-6D92-4769AD11EDD2}"/>
                </a:ext>
              </a:extLst>
            </p:cNvPr>
            <p:cNvSpPr/>
            <p:nvPr/>
          </p:nvSpPr>
          <p:spPr>
            <a:xfrm>
              <a:off x="752305" y="257080"/>
              <a:ext cx="3276000" cy="4608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ore-KR" altLang="en-US" dirty="0">
                <a:ln>
                  <a:solidFill>
                    <a:schemeClr val="tx1"/>
                  </a:solidFill>
                </a:ln>
              </a:endParaRPr>
            </a:p>
          </p:txBody>
        </p:sp>
        <p:pic>
          <p:nvPicPr>
            <p:cNvPr id="125" name="그림 124">
              <a:extLst>
                <a:ext uri="{FF2B5EF4-FFF2-40B4-BE49-F238E27FC236}">
                  <a16:creationId xmlns:a16="http://schemas.microsoft.com/office/drawing/2014/main" id="{FA7B80F6-23BC-5329-5EAC-2937D1EC1ED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35811"/>
            <a:stretch/>
          </p:blipFill>
          <p:spPr>
            <a:xfrm>
              <a:off x="1630096" y="4022342"/>
              <a:ext cx="1577512" cy="699812"/>
            </a:xfrm>
            <a:prstGeom prst="rect">
              <a:avLst/>
            </a:prstGeom>
          </p:spPr>
        </p:pic>
        <p:sp>
          <p:nvSpPr>
            <p:cNvPr id="126" name="직각 삼각형 125">
              <a:extLst>
                <a:ext uri="{FF2B5EF4-FFF2-40B4-BE49-F238E27FC236}">
                  <a16:creationId xmlns:a16="http://schemas.microsoft.com/office/drawing/2014/main" id="{49264132-4E6B-E2CD-C801-741672C7ED2E}"/>
                </a:ext>
              </a:extLst>
            </p:cNvPr>
            <p:cNvSpPr/>
            <p:nvPr/>
          </p:nvSpPr>
          <p:spPr>
            <a:xfrm rot="10800000" flipH="1">
              <a:off x="762246" y="5213813"/>
              <a:ext cx="405524" cy="405524"/>
            </a:xfrm>
            <a:prstGeom prst="rtTriangle">
              <a:avLst/>
            </a:prstGeom>
            <a:solidFill>
              <a:srgbClr val="F9A31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7" name="직각 삼각형 126">
              <a:extLst>
                <a:ext uri="{FF2B5EF4-FFF2-40B4-BE49-F238E27FC236}">
                  <a16:creationId xmlns:a16="http://schemas.microsoft.com/office/drawing/2014/main" id="{6BB8D331-EBD8-C4BD-4188-7E864024D4CA}"/>
                </a:ext>
              </a:extLst>
            </p:cNvPr>
            <p:cNvSpPr/>
            <p:nvPr/>
          </p:nvSpPr>
          <p:spPr>
            <a:xfrm flipH="1">
              <a:off x="3623326" y="6043435"/>
              <a:ext cx="405524" cy="405524"/>
            </a:xfrm>
            <a:prstGeom prst="rtTriangle">
              <a:avLst/>
            </a:prstGeom>
            <a:solidFill>
              <a:srgbClr val="7C2D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8" name="직사각형 127">
              <a:extLst>
                <a:ext uri="{FF2B5EF4-FFF2-40B4-BE49-F238E27FC236}">
                  <a16:creationId xmlns:a16="http://schemas.microsoft.com/office/drawing/2014/main" id="{5C56880F-A163-2986-55D4-3B5BA8F0CA23}"/>
                </a:ext>
              </a:extLst>
            </p:cNvPr>
            <p:cNvSpPr/>
            <p:nvPr/>
          </p:nvSpPr>
          <p:spPr>
            <a:xfrm>
              <a:off x="752305" y="5204900"/>
              <a:ext cx="3285562" cy="125357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ore-KR" altLang="en-US">
                <a:ln>
                  <a:solidFill>
                    <a:schemeClr val="tx1"/>
                  </a:solidFill>
                </a:ln>
              </a:endParaRPr>
            </a:p>
          </p:txBody>
        </p:sp>
        <p:pic>
          <p:nvPicPr>
            <p:cNvPr id="129" name="그림 128">
              <a:extLst>
                <a:ext uri="{FF2B5EF4-FFF2-40B4-BE49-F238E27FC236}">
                  <a16:creationId xmlns:a16="http://schemas.microsoft.com/office/drawing/2014/main" id="{8ED83ED3-F727-6CF3-B92A-A4BFEE3952A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r="67223"/>
            <a:stretch/>
          </p:blipFill>
          <p:spPr>
            <a:xfrm>
              <a:off x="2632318" y="596900"/>
              <a:ext cx="257382" cy="223604"/>
            </a:xfrm>
            <a:prstGeom prst="rect">
              <a:avLst/>
            </a:prstGeom>
          </p:spPr>
        </p:pic>
        <p:cxnSp>
          <p:nvCxnSpPr>
            <p:cNvPr id="130" name="직선 연결선 129">
              <a:extLst>
                <a:ext uri="{FF2B5EF4-FFF2-40B4-BE49-F238E27FC236}">
                  <a16:creationId xmlns:a16="http://schemas.microsoft.com/office/drawing/2014/main" id="{CE6636FE-67AE-FBDB-02D5-3FD3640B99C7}"/>
                </a:ext>
              </a:extLst>
            </p:cNvPr>
            <p:cNvCxnSpPr>
              <a:cxnSpLocks/>
            </p:cNvCxnSpPr>
            <p:nvPr/>
          </p:nvCxnSpPr>
          <p:spPr>
            <a:xfrm>
              <a:off x="2882900" y="823785"/>
              <a:ext cx="762000" cy="0"/>
            </a:xfrm>
            <a:prstGeom prst="line">
              <a:avLst/>
            </a:prstGeom>
            <a:ln w="19050">
              <a:solidFill>
                <a:srgbClr val="F9A3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1" name="그룹 130">
            <a:extLst>
              <a:ext uri="{FF2B5EF4-FFF2-40B4-BE49-F238E27FC236}">
                <a16:creationId xmlns:a16="http://schemas.microsoft.com/office/drawing/2014/main" id="{62ED666C-C879-4035-3907-BB9FDFDA9469}"/>
              </a:ext>
            </a:extLst>
          </p:cNvPr>
          <p:cNvGrpSpPr/>
          <p:nvPr/>
        </p:nvGrpSpPr>
        <p:grpSpPr>
          <a:xfrm>
            <a:off x="7193960" y="477982"/>
            <a:ext cx="3358610" cy="6292988"/>
            <a:chOff x="752305" y="257080"/>
            <a:chExt cx="3285562" cy="6201392"/>
          </a:xfrm>
        </p:grpSpPr>
        <p:pic>
          <p:nvPicPr>
            <p:cNvPr id="132" name="그림 131">
              <a:extLst>
                <a:ext uri="{FF2B5EF4-FFF2-40B4-BE49-F238E27FC236}">
                  <a16:creationId xmlns:a16="http://schemas.microsoft.com/office/drawing/2014/main" id="{1FCD4D64-5E60-94B6-EACF-2EF842E2BF5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alphaModFix amt="5000"/>
            </a:blip>
            <a:stretch>
              <a:fillRect/>
            </a:stretch>
          </p:blipFill>
          <p:spPr>
            <a:xfrm>
              <a:off x="1205259" y="1287525"/>
              <a:ext cx="2427186" cy="2286952"/>
            </a:xfrm>
            <a:prstGeom prst="rect">
              <a:avLst/>
            </a:prstGeom>
          </p:spPr>
        </p:pic>
        <p:sp>
          <p:nvSpPr>
            <p:cNvPr id="133" name="Object 34">
              <a:extLst>
                <a:ext uri="{FF2B5EF4-FFF2-40B4-BE49-F238E27FC236}">
                  <a16:creationId xmlns:a16="http://schemas.microsoft.com/office/drawing/2014/main" id="{77DB3322-A4C5-57D1-5241-F0EDF8E755F9}"/>
                </a:ext>
              </a:extLst>
            </p:cNvPr>
            <p:cNvSpPr txBox="1"/>
            <p:nvPr/>
          </p:nvSpPr>
          <p:spPr>
            <a:xfrm>
              <a:off x="1016227" y="5375056"/>
              <a:ext cx="2748155" cy="36933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ko-KR" altLang="en-US" b="1" kern="0" spc="100" dirty="0">
                  <a:solidFill>
                    <a:srgbClr val="00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위원회</a:t>
              </a:r>
              <a:endParaRPr lang="en-US" sz="2000" b="1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134" name="Object 34">
              <a:extLst>
                <a:ext uri="{FF2B5EF4-FFF2-40B4-BE49-F238E27FC236}">
                  <a16:creationId xmlns:a16="http://schemas.microsoft.com/office/drawing/2014/main" id="{24B3F58D-4A4A-3D6B-9CA4-AADC2257AE8F}"/>
                </a:ext>
              </a:extLst>
            </p:cNvPr>
            <p:cNvSpPr txBox="1"/>
            <p:nvPr/>
          </p:nvSpPr>
          <p:spPr>
            <a:xfrm>
              <a:off x="1499914" y="5781719"/>
              <a:ext cx="1771217" cy="477054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ko-KR" altLang="en-US" sz="2500" b="1" kern="0" spc="100" dirty="0">
                  <a:solidFill>
                    <a:srgbClr val="00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부서 </a:t>
              </a:r>
              <a:endParaRPr lang="en-US" sz="2500" b="1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135" name="Object 20">
              <a:extLst>
                <a:ext uri="{FF2B5EF4-FFF2-40B4-BE49-F238E27FC236}">
                  <a16:creationId xmlns:a16="http://schemas.microsoft.com/office/drawing/2014/main" id="{79EA6EEE-3F0E-937B-406F-A2BDBAADC05A}"/>
                </a:ext>
              </a:extLst>
            </p:cNvPr>
            <p:cNvSpPr txBox="1"/>
            <p:nvPr/>
          </p:nvSpPr>
          <p:spPr>
            <a:xfrm>
              <a:off x="1168337" y="2077058"/>
              <a:ext cx="2434373" cy="95410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ko-KR" altLang="en-US" sz="2800" b="1" kern="0" spc="300" dirty="0">
                  <a:solidFill>
                    <a:srgbClr val="2E2E2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ChosunilboNM" panose="02030304000000000000" pitchFamily="18" charset="-128"/>
                </a:rPr>
                <a:t>내용물을</a:t>
              </a:r>
              <a:endParaRPr lang="en-US" altLang="ko-KR" sz="2800" b="1" kern="0" spc="300" dirty="0">
                <a:solidFill>
                  <a:srgbClr val="2E2E2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ChosunilboNM" panose="02030304000000000000" pitchFamily="18" charset="-128"/>
              </a:endParaRPr>
            </a:p>
            <a:p>
              <a:pPr algn="ctr"/>
              <a:r>
                <a:rPr lang="ko-KR" altLang="en-US" sz="2800" b="1" kern="0" spc="300" dirty="0">
                  <a:solidFill>
                    <a:srgbClr val="2E2E2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  <a:cs typeface="ChosunilboNM" panose="02030304000000000000" pitchFamily="18" charset="-128"/>
                </a:rPr>
                <a:t>적어주세요</a:t>
              </a:r>
              <a:endParaRPr lang="en-US" altLang="ko-KR" sz="700" b="1" kern="0" spc="300" dirty="0">
                <a:solidFill>
                  <a:srgbClr val="2E2E2F"/>
                </a:solidFill>
                <a:latin typeface="나눔고딕" panose="020D0604000000000000" pitchFamily="50" charset="-127"/>
                <a:ea typeface="나눔고딕" panose="020D0604000000000000" pitchFamily="50" charset="-127"/>
                <a:cs typeface="ChosunilboNM" panose="02030304000000000000" pitchFamily="18" charset="-128"/>
              </a:endParaRPr>
            </a:p>
          </p:txBody>
        </p:sp>
        <p:sp>
          <p:nvSpPr>
            <p:cNvPr id="136" name="직사각형 135">
              <a:extLst>
                <a:ext uri="{FF2B5EF4-FFF2-40B4-BE49-F238E27FC236}">
                  <a16:creationId xmlns:a16="http://schemas.microsoft.com/office/drawing/2014/main" id="{56AFC799-854A-027F-E466-A265BCFE8E58}"/>
                </a:ext>
              </a:extLst>
            </p:cNvPr>
            <p:cNvSpPr/>
            <p:nvPr/>
          </p:nvSpPr>
          <p:spPr>
            <a:xfrm>
              <a:off x="752305" y="257080"/>
              <a:ext cx="3276000" cy="4608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ore-KR" altLang="en-US" dirty="0">
                <a:ln>
                  <a:solidFill>
                    <a:schemeClr val="tx1"/>
                  </a:solidFill>
                </a:ln>
              </a:endParaRPr>
            </a:p>
          </p:txBody>
        </p:sp>
        <p:pic>
          <p:nvPicPr>
            <p:cNvPr id="137" name="그림 136">
              <a:extLst>
                <a:ext uri="{FF2B5EF4-FFF2-40B4-BE49-F238E27FC236}">
                  <a16:creationId xmlns:a16="http://schemas.microsoft.com/office/drawing/2014/main" id="{2F66D528-29B5-72FA-5F0D-B94FB7405D1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35811"/>
            <a:stretch/>
          </p:blipFill>
          <p:spPr>
            <a:xfrm>
              <a:off x="1630096" y="4022342"/>
              <a:ext cx="1577512" cy="699812"/>
            </a:xfrm>
            <a:prstGeom prst="rect">
              <a:avLst/>
            </a:prstGeom>
          </p:spPr>
        </p:pic>
        <p:sp>
          <p:nvSpPr>
            <p:cNvPr id="138" name="직각 삼각형 137">
              <a:extLst>
                <a:ext uri="{FF2B5EF4-FFF2-40B4-BE49-F238E27FC236}">
                  <a16:creationId xmlns:a16="http://schemas.microsoft.com/office/drawing/2014/main" id="{1CFA66F6-D642-2783-948A-FC439AF2C417}"/>
                </a:ext>
              </a:extLst>
            </p:cNvPr>
            <p:cNvSpPr/>
            <p:nvPr/>
          </p:nvSpPr>
          <p:spPr>
            <a:xfrm rot="10800000" flipH="1">
              <a:off x="762246" y="5213813"/>
              <a:ext cx="405524" cy="405524"/>
            </a:xfrm>
            <a:prstGeom prst="rtTriangle">
              <a:avLst/>
            </a:prstGeom>
            <a:solidFill>
              <a:srgbClr val="F9A31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9" name="직각 삼각형 138">
              <a:extLst>
                <a:ext uri="{FF2B5EF4-FFF2-40B4-BE49-F238E27FC236}">
                  <a16:creationId xmlns:a16="http://schemas.microsoft.com/office/drawing/2014/main" id="{ADC92121-C158-3299-67FB-AE7031125899}"/>
                </a:ext>
              </a:extLst>
            </p:cNvPr>
            <p:cNvSpPr/>
            <p:nvPr/>
          </p:nvSpPr>
          <p:spPr>
            <a:xfrm flipH="1">
              <a:off x="3623326" y="6043435"/>
              <a:ext cx="405524" cy="405524"/>
            </a:xfrm>
            <a:prstGeom prst="rtTriangle">
              <a:avLst/>
            </a:prstGeom>
            <a:solidFill>
              <a:srgbClr val="7C2D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0" name="직사각형 139">
              <a:extLst>
                <a:ext uri="{FF2B5EF4-FFF2-40B4-BE49-F238E27FC236}">
                  <a16:creationId xmlns:a16="http://schemas.microsoft.com/office/drawing/2014/main" id="{FC5D3E72-3D4C-230B-B4AE-ADDEC3534853}"/>
                </a:ext>
              </a:extLst>
            </p:cNvPr>
            <p:cNvSpPr/>
            <p:nvPr/>
          </p:nvSpPr>
          <p:spPr>
            <a:xfrm>
              <a:off x="752305" y="5204900"/>
              <a:ext cx="3285562" cy="125357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ore-KR" altLang="en-US">
                <a:ln>
                  <a:solidFill>
                    <a:schemeClr val="tx1"/>
                  </a:solidFill>
                </a:ln>
              </a:endParaRPr>
            </a:p>
          </p:txBody>
        </p:sp>
        <p:pic>
          <p:nvPicPr>
            <p:cNvPr id="141" name="그림 140">
              <a:extLst>
                <a:ext uri="{FF2B5EF4-FFF2-40B4-BE49-F238E27FC236}">
                  <a16:creationId xmlns:a16="http://schemas.microsoft.com/office/drawing/2014/main" id="{C4F7BBFE-249B-1F62-B4F6-AFF39F828F9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r="67223"/>
            <a:stretch/>
          </p:blipFill>
          <p:spPr>
            <a:xfrm>
              <a:off x="2632318" y="596900"/>
              <a:ext cx="257382" cy="223604"/>
            </a:xfrm>
            <a:prstGeom prst="rect">
              <a:avLst/>
            </a:prstGeom>
          </p:spPr>
        </p:pic>
        <p:cxnSp>
          <p:nvCxnSpPr>
            <p:cNvPr id="142" name="직선 연결선 141">
              <a:extLst>
                <a:ext uri="{FF2B5EF4-FFF2-40B4-BE49-F238E27FC236}">
                  <a16:creationId xmlns:a16="http://schemas.microsoft.com/office/drawing/2014/main" id="{34E26491-92D7-C8C8-FD0E-190861D88192}"/>
                </a:ext>
              </a:extLst>
            </p:cNvPr>
            <p:cNvCxnSpPr>
              <a:cxnSpLocks/>
            </p:cNvCxnSpPr>
            <p:nvPr/>
          </p:nvCxnSpPr>
          <p:spPr>
            <a:xfrm>
              <a:off x="2882900" y="823785"/>
              <a:ext cx="762000" cy="0"/>
            </a:xfrm>
            <a:prstGeom prst="line">
              <a:avLst/>
            </a:prstGeom>
            <a:ln w="19050">
              <a:solidFill>
                <a:srgbClr val="F9A3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57671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23</TotalTime>
  <Words>67</Words>
  <Application>Microsoft Office PowerPoint</Application>
  <PresentationFormat>사용자 지정</PresentationFormat>
  <Paragraphs>18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나눔고딕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중구</dc:creator>
  <cp:lastModifiedBy>최 중구</cp:lastModifiedBy>
  <cp:revision>1</cp:revision>
  <cp:lastPrinted>2023-01-31T08:53:13Z</cp:lastPrinted>
  <dcterms:created xsi:type="dcterms:W3CDTF">2023-01-31T08:34:51Z</dcterms:created>
  <dcterms:modified xsi:type="dcterms:W3CDTF">2023-01-31T08:58:23Z</dcterms:modified>
</cp:coreProperties>
</file>